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7" r:id="rId1"/>
  </p:sldMasterIdLst>
  <p:notesMasterIdLst>
    <p:notesMasterId r:id="rId3"/>
  </p:notesMasterIdLst>
  <p:sldIdLst>
    <p:sldId id="26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0317"/>
    <a:srgbClr val="ED16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/>
    <p:restoredTop sz="94613"/>
  </p:normalViewPr>
  <p:slideViewPr>
    <p:cSldViewPr snapToGrid="0" snapToObjects="1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BEAB2-B5AD-FD43-95B3-A899EA40DD3B}" type="datetimeFigureOut">
              <a:rPr lang="en-US" smtClean="0"/>
              <a:t>2/14/2019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10FBC-FEA5-5C4B-ABC3-C7E4FF3E6D9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10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60C53-92A4-DD41-928B-05AF0325F0FA}" type="datetime1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Alan Aguirre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B9FBC-6F99-C142-A8A1-1E1766D2A419}" type="datetime1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Alan Aguirre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D07A5-877D-2746-BE0A-31501D3EFB14}" type="datetime1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Alan Aguirre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7E555-C6D6-BC47-A9D4-A6E1A70B0432}" type="datetime1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Alan Aguirre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1757C-E983-644F-8642-47C41418BD47}" type="datetime1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Alan Aguirre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8392E-A2EF-F049-8C0F-83D3C403347E}" type="datetime1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Alan Aguirre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FFB8-793B-F749-B73C-175BB13A6439}" type="datetime1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Alan Aguirre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62B8-266A-FA45-82E3-5FA6E14AA2DD}" type="datetime1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Alan Aguirre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97CB-12F3-624F-9684-CCBFA0758201}" type="datetime1">
              <a:rPr lang="en-US" smtClean="0"/>
              <a:t>2/14/2019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Alan Aguirre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1289178-F88F-0D41-A5D0-D4E4A9056304}" type="datetime1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Alan Aguirre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36B53-8106-B245-ADFB-6C2C0BDC9CA1}" type="datetime1">
              <a:rPr lang="en-US" smtClean="0"/>
              <a:t>2/14/2019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Alan Aguirre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FF41B04-BE80-B64C-9902-C4DE0EA5C764}" type="datetime1">
              <a:rPr lang="en-US" smtClean="0"/>
              <a:t>2/14/2019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Alan Aguirre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2275659-C70D-C242-BF43-928A7F8DF971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6846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mailto:alan.Aguirre@tec.mx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tiff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829" y="1803952"/>
            <a:ext cx="3311875" cy="24765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of polymer solutions for the fabrication of carbon </a:t>
            </a:r>
            <a:r>
              <a:rPr lang="en-US" dirty="0" err="1"/>
              <a:t>nano</a:t>
            </a:r>
            <a:r>
              <a:rPr lang="en-US" dirty="0"/>
              <a:t>-wires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F62B8-266A-FA45-82E3-5FA6E14AA2DD}" type="datetime1">
              <a:rPr lang="en-US" smtClean="0"/>
              <a:t>2/14/2019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Alan Aguirre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75659-C70D-C242-BF43-928A7F8DF971}" type="slidenum">
              <a:rPr lang="en-US" smtClean="0"/>
              <a:t>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90412" y="5587303"/>
            <a:ext cx="39498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Salazar et al., Carbon, </a:t>
            </a:r>
            <a:r>
              <a:rPr lang="en-US" sz="1400" b="1" dirty="0"/>
              <a:t>2017</a:t>
            </a:r>
            <a:r>
              <a:rPr lang="en-US" sz="1400" dirty="0"/>
              <a:t>, 115, 811-818.</a:t>
            </a:r>
          </a:p>
          <a:p>
            <a:r>
              <a:rPr lang="en-US" sz="1400" dirty="0" err="1"/>
              <a:t>Sharm</a:t>
            </a:r>
            <a:r>
              <a:rPr lang="en-US" sz="1400" dirty="0"/>
              <a:t> et al., Langmuir, </a:t>
            </a:r>
            <a:r>
              <a:rPr lang="en-US" sz="1400" b="1" dirty="0"/>
              <a:t>2010</a:t>
            </a:r>
            <a:r>
              <a:rPr lang="en-US" sz="1400" dirty="0"/>
              <a:t>, 2218-2222</a:t>
            </a:r>
          </a:p>
          <a:p>
            <a:r>
              <a:rPr lang="en-US" sz="1400" dirty="0" err="1"/>
              <a:t>Bisht</a:t>
            </a:r>
            <a:r>
              <a:rPr lang="en-US" sz="1400" dirty="0"/>
              <a:t> et al., Nano Letters, </a:t>
            </a:r>
            <a:r>
              <a:rPr lang="en-US" sz="1400" b="1" dirty="0"/>
              <a:t>2011</a:t>
            </a:r>
            <a:r>
              <a:rPr lang="en-US" sz="1400" dirty="0"/>
              <a:t>, 11, 1831-1837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046" y="3293340"/>
            <a:ext cx="2372375" cy="2185169"/>
          </a:xfrm>
          <a:prstGeom prst="rect">
            <a:avLst/>
          </a:prstGeom>
        </p:spPr>
      </p:pic>
      <p:pic>
        <p:nvPicPr>
          <p:cNvPr id="8" name="Picture 7" descr="true violet bulb.tif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28" b="99028" l="1292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93106">
            <a:off x="3056636" y="4298671"/>
            <a:ext cx="340939" cy="51140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60736" y="1745484"/>
            <a:ext cx="58993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Goal:</a:t>
            </a:r>
            <a:r>
              <a:rPr lang="en-US" dirty="0"/>
              <a:t> Design polymer solutions that can be </a:t>
            </a:r>
            <a:r>
              <a:rPr lang="en-US" dirty="0" err="1"/>
              <a:t>electrospun</a:t>
            </a:r>
            <a:r>
              <a:rPr lang="en-US" dirty="0"/>
              <a:t> by NFES or mechano-spinning, photopolymerized and pyrolyzed into conducting carbon nanowires for </a:t>
            </a:r>
            <a:r>
              <a:rPr lang="en-US" u="sng" dirty="0"/>
              <a:t>biosensors</a:t>
            </a:r>
            <a:r>
              <a:rPr lang="en-US" dirty="0"/>
              <a:t>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xmlns="" id="{F3DFA9C9-C902-CD40-8AE3-3817F99892ED}"/>
              </a:ext>
            </a:extLst>
          </p:cNvPr>
          <p:cNvCxnSpPr>
            <a:cxnSpLocks/>
          </p:cNvCxnSpPr>
          <p:nvPr/>
        </p:nvCxnSpPr>
        <p:spPr>
          <a:xfrm>
            <a:off x="2833922" y="3008630"/>
            <a:ext cx="1" cy="301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E8D62E5C-A394-FD48-BDE1-0E8B760EB0CB}"/>
              </a:ext>
            </a:extLst>
          </p:cNvPr>
          <p:cNvSpPr txBox="1"/>
          <p:nvPr/>
        </p:nvSpPr>
        <p:spPr>
          <a:xfrm>
            <a:off x="1750189" y="2672871"/>
            <a:ext cx="2167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Polymer solution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92EC978B-3069-2640-B489-759AD5656754}"/>
              </a:ext>
            </a:extLst>
          </p:cNvPr>
          <p:cNvSpPr txBox="1"/>
          <p:nvPr/>
        </p:nvSpPr>
        <p:spPr>
          <a:xfrm>
            <a:off x="4337683" y="2620626"/>
            <a:ext cx="33118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Problem:</a:t>
            </a:r>
            <a:r>
              <a:rPr lang="en-US" dirty="0"/>
              <a:t> Carbon nanowires have been fabricated with a photoresist, but little is know about polymers that can produce more conductive carbon nanowires after pyrolysis.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3FF74569-E479-B54E-A5A0-CE9056BD4E34}"/>
              </a:ext>
            </a:extLst>
          </p:cNvPr>
          <p:cNvSpPr txBox="1"/>
          <p:nvPr/>
        </p:nvSpPr>
        <p:spPr>
          <a:xfrm>
            <a:off x="6855980" y="4430481"/>
            <a:ext cx="4422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Strategy:</a:t>
            </a:r>
            <a:r>
              <a:rPr lang="en-US" dirty="0"/>
              <a:t> Analyze the rheology of different polymer solutions to determine if they can be easily </a:t>
            </a:r>
            <a:r>
              <a:rPr lang="en-US" dirty="0" err="1"/>
              <a:t>electrospun</a:t>
            </a:r>
            <a:r>
              <a:rPr lang="en-US" dirty="0"/>
              <a:t> at low voltages and then fabricate nanowires with them.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044D7983-64AE-6747-9BC0-ED03599C8EC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718" r="14969"/>
          <a:stretch/>
        </p:blipFill>
        <p:spPr>
          <a:xfrm>
            <a:off x="5061717" y="4584340"/>
            <a:ext cx="1794263" cy="143668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5DFA304-C2BD-1F4C-9CCA-F426C4D2C1F1}"/>
              </a:ext>
            </a:extLst>
          </p:cNvPr>
          <p:cNvSpPr txBox="1"/>
          <p:nvPr/>
        </p:nvSpPr>
        <p:spPr>
          <a:xfrm>
            <a:off x="7038886" y="5587303"/>
            <a:ext cx="39498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Contacts: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Alan Aguirre Soto </a:t>
            </a:r>
            <a:r>
              <a:rPr lang="en-US" sz="1400" dirty="0">
                <a:hlinkClick r:id="rId7"/>
              </a:rPr>
              <a:t>alan.Aguirre@tec.mx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Dora Medina</a:t>
            </a:r>
          </a:p>
        </p:txBody>
      </p:sp>
    </p:spTree>
    <p:extLst>
      <p:ext uri="{BB962C8B-B14F-4D97-AF65-F5344CB8AC3E}">
        <p14:creationId xmlns:p14="http://schemas.microsoft.com/office/powerpoint/2010/main" val="29569317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</TotalTime>
  <Words>135</Words>
  <Application>Microsoft Office PowerPoint</Application>
  <PresentationFormat>Panorámica</PresentationFormat>
  <Paragraphs>14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Retrospect</vt:lpstr>
      <vt:lpstr>Design of polymer solutions for the fabrication of carbon nano-wires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alan.aguirre.soto@gmail.com</dc:creator>
  <cp:lastModifiedBy>Dora Iliana Medina Medina</cp:lastModifiedBy>
  <cp:revision>111</cp:revision>
  <dcterms:created xsi:type="dcterms:W3CDTF">2018-01-25T19:53:53Z</dcterms:created>
  <dcterms:modified xsi:type="dcterms:W3CDTF">2019-02-14T20:34:20Z</dcterms:modified>
</cp:coreProperties>
</file>

<file path=docProps/thumbnail.jpeg>
</file>